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5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857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9236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869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4107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498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276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8490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881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457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573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62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439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923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819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888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233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30B606E-50BE-4F00-8F7C-B8D415A6DDE0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29EDE7-9AE6-4BF0-95E5-C0A4FCB76D6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470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honsad07/SteampunkRunner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8CD104-493F-1B84-67D1-887089FACD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Steampunk</a:t>
            </a:r>
            <a:r>
              <a:rPr lang="cs-CZ" dirty="0"/>
              <a:t> </a:t>
            </a:r>
            <a:r>
              <a:rPr lang="cs-CZ" dirty="0" err="1"/>
              <a:t>Runner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5A59F3-BE2D-D5AA-8BC5-2A880D36C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err="1"/>
              <a:t>Badabing</a:t>
            </a:r>
            <a:r>
              <a:rPr lang="cs-CZ" dirty="0"/>
              <a:t> </a:t>
            </a:r>
            <a:r>
              <a:rPr lang="cs-CZ" dirty="0" err="1"/>
              <a:t>Badaboom</a:t>
            </a:r>
            <a:r>
              <a:rPr lang="cs-CZ" dirty="0"/>
              <a:t> Studio</a:t>
            </a:r>
          </a:p>
        </p:txBody>
      </p:sp>
    </p:spTree>
    <p:extLst>
      <p:ext uri="{BB962C8B-B14F-4D97-AF65-F5344CB8AC3E}">
        <p14:creationId xmlns:p14="http://schemas.microsoft.com/office/powerpoint/2010/main" val="3540986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1C1AD-7457-C57B-B2A5-8DBE4F89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6C3F5F-7ECF-7754-E30E-A5AC556D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C#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5FFE3B-69DD-67C4-0983-402C664AED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nám již známý jazyk</a:t>
            </a:r>
          </a:p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jasná a čitelná syntaxe</a:t>
            </a:r>
          </a:p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integrace s </a:t>
            </a:r>
            <a:r>
              <a:rPr lang="cs-CZ" dirty="0" err="1"/>
              <a:t>Visual</a:t>
            </a:r>
            <a:r>
              <a:rPr lang="cs-CZ" dirty="0"/>
              <a:t> studio i Unity</a:t>
            </a:r>
          </a:p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stabilní výkon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571E6B9-3B25-B9E8-76F6-F878FAA0B9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andohope" panose="02030603000000000000" pitchFamily="18" charset="-128"/>
              <a:buChar char="-"/>
            </a:pPr>
            <a:r>
              <a:rPr lang="cs-CZ" dirty="0"/>
              <a:t>obrovský množství různých unity knihoven, ve kterých se nevyznáme</a:t>
            </a:r>
          </a:p>
          <a:p>
            <a:pPr>
              <a:buFont typeface="Wandohope" panose="02030603000000000000" pitchFamily="18" charset="-128"/>
              <a:buChar char="-"/>
            </a:pPr>
            <a:r>
              <a:rPr lang="cs-CZ" dirty="0"/>
              <a:t>vyžaduje kompilaci a změny nejsou ihned vidět v editoru</a:t>
            </a:r>
          </a:p>
        </p:txBody>
      </p:sp>
    </p:spTree>
    <p:extLst>
      <p:ext uri="{BB962C8B-B14F-4D97-AF65-F5344CB8AC3E}">
        <p14:creationId xmlns:p14="http://schemas.microsoft.com/office/powerpoint/2010/main" val="355376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F83BE3-EB52-7616-60B9-F6C341E2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725" y="447101"/>
            <a:ext cx="9590550" cy="1828813"/>
          </a:xfrm>
        </p:spPr>
        <p:txBody>
          <a:bodyPr/>
          <a:lstStyle/>
          <a:p>
            <a:r>
              <a:rPr lang="cs-CZ" dirty="0" err="1"/>
              <a:t>Github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234B1A5-5005-CB66-77A3-8E02EA826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725" y="2275913"/>
            <a:ext cx="9590550" cy="1507054"/>
          </a:xfrm>
        </p:spPr>
        <p:txBody>
          <a:bodyPr/>
          <a:lstStyle/>
          <a:p>
            <a:r>
              <a:rPr lang="cs-CZ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https://github.com/honsad07/SteampunkRunner</a:t>
            </a:r>
            <a:endParaRPr lang="cs-CZ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544C14-1EDD-785A-9885-CAB52C533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551" y="2962097"/>
            <a:ext cx="2848897" cy="284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35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1D5A7E-FD33-7230-2B1D-892882D7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Propagace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083F69-F7D4-CA37-6837-6C99A6E49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demo hry je kompletní</a:t>
            </a:r>
          </a:p>
          <a:p>
            <a:r>
              <a:rPr lang="cs-CZ" dirty="0"/>
              <a:t>práce na hře bude nejspíš pokračovat</a:t>
            </a:r>
          </a:p>
          <a:p>
            <a:r>
              <a:rPr lang="cs-CZ" dirty="0"/>
              <a:t>v plánu poslat na Project Union, až bude projekt hotový</a:t>
            </a:r>
          </a:p>
        </p:txBody>
      </p:sp>
    </p:spTree>
    <p:extLst>
      <p:ext uri="{BB962C8B-B14F-4D97-AF65-F5344CB8AC3E}">
        <p14:creationId xmlns:p14="http://schemas.microsoft.com/office/powerpoint/2010/main" val="410862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B132D8-1903-9BA6-B225-366FCBF2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a budoucí plány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96046E-1643-50E7-DA4B-4524A74FAA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funkční hra</a:t>
            </a:r>
          </a:p>
          <a:p>
            <a:r>
              <a:rPr lang="cs-CZ" dirty="0"/>
              <a:t>má cíl a </a:t>
            </a:r>
            <a:r>
              <a:rPr lang="cs-CZ" dirty="0" err="1"/>
              <a:t>gameplay</a:t>
            </a:r>
            <a:endParaRPr lang="cs-CZ" dirty="0"/>
          </a:p>
          <a:p>
            <a:r>
              <a:rPr lang="cs-CZ" dirty="0"/>
              <a:t>málo kontentu a hrozeb</a:t>
            </a:r>
          </a:p>
          <a:p>
            <a:pPr marL="36900" indent="0">
              <a:buNone/>
            </a:pPr>
            <a:endParaRPr lang="cs-CZ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31AC791-2913-BC0A-F30F-7AD25D605F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V plánu projekt pokračovat a přidat:</a:t>
            </a:r>
          </a:p>
          <a:p>
            <a:pPr lvl="1"/>
            <a:r>
              <a:rPr lang="cs-CZ" dirty="0"/>
              <a:t>levely</a:t>
            </a:r>
          </a:p>
          <a:p>
            <a:pPr lvl="1"/>
            <a:r>
              <a:rPr lang="cs-CZ" dirty="0"/>
              <a:t>hrozby</a:t>
            </a:r>
          </a:p>
          <a:p>
            <a:pPr lvl="1"/>
            <a:r>
              <a:rPr lang="cs-CZ" dirty="0"/>
              <a:t>více místností</a:t>
            </a:r>
          </a:p>
          <a:p>
            <a:pPr lvl="1"/>
            <a:r>
              <a:rPr lang="cs-CZ" dirty="0"/>
              <a:t>grafiky</a:t>
            </a:r>
          </a:p>
        </p:txBody>
      </p:sp>
    </p:spTree>
    <p:extLst>
      <p:ext uri="{BB962C8B-B14F-4D97-AF65-F5344CB8AC3E}">
        <p14:creationId xmlns:p14="http://schemas.microsoft.com/office/powerpoint/2010/main" val="358210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AB43EC-697C-6071-2571-2BAB0CC0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Clip</a:t>
            </a:r>
          </a:p>
        </p:txBody>
      </p:sp>
      <p:pic>
        <p:nvPicPr>
          <p:cNvPr id="3" name="RunningGame 2025-12-03 21-50-39">
            <a:hlinkClick r:id="" action="ppaction://media"/>
            <a:extLst>
              <a:ext uri="{FF2B5EF4-FFF2-40B4-BE49-F238E27FC236}">
                <a16:creationId xmlns:a16="http://schemas.microsoft.com/office/drawing/2014/main" id="{644261CA-1DDF-6D0E-81FB-43FF48AC7C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87211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1C0C00-BF6A-844C-7E0F-45A4E545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Fotky</a:t>
            </a:r>
          </a:p>
        </p:txBody>
      </p:sp>
      <p:pic>
        <p:nvPicPr>
          <p:cNvPr id="21" name="Zástupný obsah 20">
            <a:extLst>
              <a:ext uri="{FF2B5EF4-FFF2-40B4-BE49-F238E27FC236}">
                <a16:creationId xmlns:a16="http://schemas.microsoft.com/office/drawing/2014/main" id="{65C95B7B-1A3D-29BF-53F7-281BE17AB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9116" y="1781125"/>
            <a:ext cx="3372466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6629A01D-EC50-70A5-E052-DB244A6B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18" y="1781125"/>
            <a:ext cx="3372466" cy="1896243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BD4BB4D9-5815-AC35-0189-63714B5AA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6" y="4165345"/>
            <a:ext cx="3372465" cy="1896243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CBE5F903-0342-3CB2-CFA1-41264E4B9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11" y="4176704"/>
            <a:ext cx="3391977" cy="1907213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CB524D90-FE8D-9987-4D86-E59E53E6D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18" y="4176704"/>
            <a:ext cx="3412177" cy="19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864888-CE3E-206B-AE2B-87D211BA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Členové týmu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94B2DB-C0D3-CB9D-EB09-EE27FF5D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David Honsa – leader projektu a developer</a:t>
            </a:r>
          </a:p>
          <a:p>
            <a:r>
              <a:rPr lang="cs-CZ" dirty="0"/>
              <a:t>Tomáš Havlík – developer a programátor</a:t>
            </a:r>
          </a:p>
          <a:p>
            <a:r>
              <a:rPr lang="cs-CZ" dirty="0"/>
              <a:t>Ondřej Čermák – grafik a tester</a:t>
            </a:r>
          </a:p>
          <a:p>
            <a:r>
              <a:rPr lang="cs-CZ" dirty="0"/>
              <a:t>Kryštof Kratina – web developer a marketing</a:t>
            </a:r>
          </a:p>
        </p:txBody>
      </p:sp>
    </p:spTree>
    <p:extLst>
      <p:ext uri="{BB962C8B-B14F-4D97-AF65-F5344CB8AC3E}">
        <p14:creationId xmlns:p14="http://schemas.microsoft.com/office/powerpoint/2010/main" val="140600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1A23DD-E98D-8F64-1179-DE490466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David Honsa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15B2C1-09D7-521A-D96F-5008B6F78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/>
          <a:lstStyle/>
          <a:p>
            <a:r>
              <a:rPr lang="cs-CZ" dirty="0"/>
              <a:t>návrh konceptu hry</a:t>
            </a:r>
          </a:p>
          <a:p>
            <a:r>
              <a:rPr lang="cs-CZ" dirty="0"/>
              <a:t>zodpovědný za průběh projektu správnou cestou</a:t>
            </a:r>
          </a:p>
          <a:p>
            <a:r>
              <a:rPr lang="cs-CZ" dirty="0"/>
              <a:t>development hry</a:t>
            </a:r>
          </a:p>
          <a:p>
            <a:r>
              <a:rPr lang="cs-CZ" dirty="0"/>
              <a:t>implementace klíčových funkcí</a:t>
            </a:r>
          </a:p>
          <a:p>
            <a:pPr marL="36900" indent="0">
              <a:buNone/>
            </a:pPr>
            <a:br>
              <a:rPr lang="cs-CZ" dirty="0"/>
            </a:br>
            <a:r>
              <a:rPr lang="cs-CZ" dirty="0"/>
              <a:t> - zapomněl vytvořit </a:t>
            </a:r>
            <a:r>
              <a:rPr lang="cs-CZ" dirty="0" err="1"/>
              <a:t>backlog</a:t>
            </a:r>
            <a:endParaRPr lang="cs-CZ" dirty="0"/>
          </a:p>
        </p:txBody>
      </p:sp>
      <p:pic>
        <p:nvPicPr>
          <p:cNvPr id="11" name="Picture 4" descr="YouTuber behind Gingers do have Souls clip posts first video as trans woman  - BBC News">
            <a:extLst>
              <a:ext uri="{FF2B5EF4-FFF2-40B4-BE49-F238E27FC236}">
                <a16:creationId xmlns:a16="http://schemas.microsoft.com/office/drawing/2014/main" id="{20B225F0-6E58-6A39-13FC-AFB7FEA3AFF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 r="12278"/>
          <a:stretch>
            <a:fillRect/>
          </a:stretch>
        </p:blipFill>
        <p:spPr bwMode="auto">
          <a:xfrm>
            <a:off x="6204889" y="1731963"/>
            <a:ext cx="5060659" cy="40592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80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14A3E5-914A-E710-9960-EC9D5FD6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Tomáš Havlík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A22ED0-AD5D-53FA-2385-5B63F5246A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odsouhlasil návrh hry</a:t>
            </a:r>
          </a:p>
          <a:p>
            <a:r>
              <a:rPr lang="cs-CZ" dirty="0"/>
              <a:t>development hry</a:t>
            </a:r>
          </a:p>
          <a:p>
            <a:r>
              <a:rPr lang="cs-CZ" dirty="0"/>
              <a:t>vytvoření generace místností</a:t>
            </a:r>
          </a:p>
          <a:p>
            <a:endParaRPr lang="cs-CZ" dirty="0"/>
          </a:p>
          <a:p>
            <a:pPr marL="36900" indent="0">
              <a:buNone/>
            </a:pPr>
            <a:r>
              <a:rPr lang="cs-CZ" dirty="0"/>
              <a:t> - prokrastinace </a:t>
            </a:r>
            <a:r>
              <a:rPr lang="cs-CZ" dirty="0" err="1"/>
              <a:t>maxxing</a:t>
            </a:r>
            <a:endParaRPr lang="cs-CZ" dirty="0"/>
          </a:p>
        </p:txBody>
      </p:sp>
      <p:pic>
        <p:nvPicPr>
          <p:cNvPr id="6" name="Picture 4" descr="Steam Workshop::KFC MAN">
            <a:extLst>
              <a:ext uri="{FF2B5EF4-FFF2-40B4-BE49-F238E27FC236}">
                <a16:creationId xmlns:a16="http://schemas.microsoft.com/office/drawing/2014/main" id="{09523C9E-6970-84DA-7E14-58A6C6BF6B2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r="22133"/>
          <a:stretch>
            <a:fillRect/>
          </a:stretch>
        </p:blipFill>
        <p:spPr bwMode="auto">
          <a:xfrm>
            <a:off x="6709498" y="1731963"/>
            <a:ext cx="4051441" cy="40592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5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C6DDA-A594-7D59-8E9E-937C0B0EA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21F869-CF9E-711E-B9A7-EC9DC7E7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Ondřej Čermák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C0869D-CF79-CD9C-DABA-4CB346180B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základ pro webovku</a:t>
            </a:r>
          </a:p>
          <a:p>
            <a:r>
              <a:rPr lang="cs-CZ" dirty="0"/>
              <a:t>tester</a:t>
            </a:r>
          </a:p>
          <a:p>
            <a:r>
              <a:rPr lang="cs-CZ" dirty="0"/>
              <a:t>Neúspěšně se snažil prosadit sprint jako default </a:t>
            </a:r>
            <a:r>
              <a:rPr lang="cs-CZ" dirty="0" err="1"/>
              <a:t>movement</a:t>
            </a:r>
            <a:endParaRPr lang="cs-CZ" dirty="0"/>
          </a:p>
          <a:p>
            <a:endParaRPr lang="cs-CZ" dirty="0"/>
          </a:p>
          <a:p>
            <a:pPr marL="36900" indent="0">
              <a:buNone/>
            </a:pPr>
            <a:r>
              <a:rPr lang="cs-CZ" dirty="0"/>
              <a:t> - chyběl půl roku</a:t>
            </a:r>
          </a:p>
        </p:txBody>
      </p:sp>
      <p:pic>
        <p:nvPicPr>
          <p:cNvPr id="6" name="Picture 2" descr="Šaty Šípková Růženka 3">
            <a:extLst>
              <a:ext uri="{FF2B5EF4-FFF2-40B4-BE49-F238E27FC236}">
                <a16:creationId xmlns:a16="http://schemas.microsoft.com/office/drawing/2014/main" id="{AE0A9E3E-B2B7-773A-F9BA-942D9E83B0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r="1894" b="8720"/>
          <a:stretch>
            <a:fillRect/>
          </a:stretch>
        </p:blipFill>
        <p:spPr bwMode="auto">
          <a:xfrm>
            <a:off x="6666271" y="1731963"/>
            <a:ext cx="4208206" cy="40592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1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ADE313-C056-6960-47D7-11B29F7D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Kryštof Kratina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1CE18F-E00F-08B0-6CBE-C77D51E613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dělal úkoly na které si ostatní netroufli</a:t>
            </a:r>
          </a:p>
          <a:p>
            <a:r>
              <a:rPr lang="cs-CZ" dirty="0"/>
              <a:t>web</a:t>
            </a:r>
          </a:p>
          <a:p>
            <a:r>
              <a:rPr lang="cs-CZ" dirty="0"/>
              <a:t>marketing in </a:t>
            </a:r>
            <a:r>
              <a:rPr lang="cs-CZ" dirty="0" err="1"/>
              <a:t>progress</a:t>
            </a:r>
            <a:endParaRPr lang="cs-CZ" dirty="0"/>
          </a:p>
          <a:p>
            <a:endParaRPr lang="cs-CZ" dirty="0"/>
          </a:p>
          <a:p>
            <a:pPr marL="36900" indent="0">
              <a:buNone/>
            </a:pPr>
            <a:r>
              <a:rPr lang="cs-CZ" dirty="0"/>
              <a:t> - </a:t>
            </a:r>
            <a:r>
              <a:rPr lang="cs-CZ" dirty="0" err="1"/>
              <a:t>catnip</a:t>
            </a:r>
            <a:r>
              <a:rPr lang="cs-CZ" dirty="0"/>
              <a:t> </a:t>
            </a:r>
            <a:r>
              <a:rPr lang="cs-CZ" dirty="0" err="1"/>
              <a:t>overdose</a:t>
            </a:r>
            <a:endParaRPr lang="cs-CZ" dirty="0"/>
          </a:p>
        </p:txBody>
      </p:sp>
      <p:pic>
        <p:nvPicPr>
          <p:cNvPr id="15" name="Zástupný obsah 8">
            <a:extLst>
              <a:ext uri="{FF2B5EF4-FFF2-40B4-BE49-F238E27FC236}">
                <a16:creationId xmlns:a16="http://schemas.microsoft.com/office/drawing/2014/main" id="{AB0C2BCC-6275-BA65-73FB-1955C98CA8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784"/>
          <a:stretch>
            <a:fillRect/>
          </a:stretch>
        </p:blipFill>
        <p:spPr>
          <a:xfrm>
            <a:off x="6682536" y="1731963"/>
            <a:ext cx="4105365" cy="40592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466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B40FA8-8260-55F6-41D8-556D3BE8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spolupráce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F8FDF6-23C6-CB7B-F64B-C47C56CF4C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398" y="2192788"/>
            <a:ext cx="4178556" cy="33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0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59AFC4-28CF-9E98-0BF2-927003D7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Dodržení plánu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C9C1A03E-72C5-3D48-FAD8-5C85082F4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6" y="1731963"/>
            <a:ext cx="8248143" cy="4059237"/>
          </a:xfrm>
        </p:spPr>
      </p:pic>
    </p:spTree>
    <p:extLst>
      <p:ext uri="{BB962C8B-B14F-4D97-AF65-F5344CB8AC3E}">
        <p14:creationId xmlns:p14="http://schemas.microsoft.com/office/powerpoint/2010/main" val="60813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EB75B1-0D2E-E957-0026-E54CC526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Unity editor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C6258C-D2CB-4AA4-94D2-8CCFB63CC1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přehledné rozhraní</a:t>
            </a:r>
          </a:p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obsáhlý </a:t>
            </a:r>
            <a:r>
              <a:rPr lang="cs-CZ" dirty="0" err="1"/>
              <a:t>asset</a:t>
            </a:r>
            <a:r>
              <a:rPr lang="cs-CZ" dirty="0"/>
              <a:t> </a:t>
            </a:r>
            <a:r>
              <a:rPr lang="cs-CZ" dirty="0" err="1"/>
              <a:t>store</a:t>
            </a:r>
            <a:endParaRPr lang="cs-CZ" dirty="0"/>
          </a:p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podpora pro každou platformu</a:t>
            </a:r>
          </a:p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velká komunita</a:t>
            </a:r>
          </a:p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snadné používání scén a testování mechanik</a:t>
            </a:r>
          </a:p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flexibilní skriptování s c#</a:t>
            </a:r>
          </a:p>
          <a:p>
            <a:pPr>
              <a:buFont typeface="Wingdings 2" panose="05020102010507070707" pitchFamily="18" charset="2"/>
              <a:buChar char=""/>
            </a:pPr>
            <a:r>
              <a:rPr lang="cs-CZ" dirty="0"/>
              <a:t>vestavěná fyzika a integrované nástroje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E1A626B-F906-DBCE-00F1-45AF47B02C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andohope" panose="02030603000000000000" pitchFamily="18" charset="-128"/>
              <a:buChar char="-"/>
            </a:pPr>
            <a:r>
              <a:rPr lang="cs-CZ" dirty="0"/>
              <a:t>vysoký výkon</a:t>
            </a:r>
          </a:p>
          <a:p>
            <a:pPr>
              <a:buFont typeface="Wandohope" panose="02030603000000000000" pitchFamily="18" charset="-128"/>
              <a:buChar char="-"/>
            </a:pPr>
            <a:r>
              <a:rPr lang="cs-CZ" dirty="0"/>
              <a:t>dlouhé kompilace</a:t>
            </a:r>
          </a:p>
          <a:p>
            <a:pPr>
              <a:buFont typeface="Wandohope" panose="02030603000000000000" pitchFamily="18" charset="-128"/>
              <a:buChar char="-"/>
            </a:pPr>
            <a:r>
              <a:rPr lang="cs-CZ" dirty="0"/>
              <a:t>editor je </a:t>
            </a:r>
            <a:r>
              <a:rPr lang="cs-CZ" dirty="0" err="1"/>
              <a:t>přeobsáhlý</a:t>
            </a:r>
            <a:r>
              <a:rPr lang="cs-CZ" dirty="0"/>
              <a:t> a složitý</a:t>
            </a:r>
          </a:p>
          <a:p>
            <a:pPr>
              <a:buFont typeface="Wandohope" panose="02030603000000000000" pitchFamily="18" charset="-128"/>
              <a:buChar char="-"/>
            </a:pPr>
            <a:r>
              <a:rPr lang="cs-CZ" dirty="0"/>
              <a:t>konflikty při vývoji v týmu 😔</a:t>
            </a:r>
          </a:p>
        </p:txBody>
      </p:sp>
    </p:spTree>
    <p:extLst>
      <p:ext uri="{BB962C8B-B14F-4D97-AF65-F5344CB8AC3E}">
        <p14:creationId xmlns:p14="http://schemas.microsoft.com/office/powerpoint/2010/main" val="1395749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řidlice">
  <a:themeElements>
    <a:clrScheme name="Žluto-oranžová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Síť</Template>
  <TotalTime>90</TotalTime>
  <Words>250</Words>
  <Application>Microsoft Office PowerPoint</Application>
  <PresentationFormat>Širokoúhlá obrazovka</PresentationFormat>
  <Paragraphs>69</Paragraphs>
  <Slides>15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Wandohope</vt:lpstr>
      <vt:lpstr>Calisto MT</vt:lpstr>
      <vt:lpstr>Wingdings 2</vt:lpstr>
      <vt:lpstr>Břidlice</vt:lpstr>
      <vt:lpstr>Steampunk Runner</vt:lpstr>
      <vt:lpstr>Členové týmu</vt:lpstr>
      <vt:lpstr>David Honsa</vt:lpstr>
      <vt:lpstr>Tomáš Havlík</vt:lpstr>
      <vt:lpstr>Ondřej Čermák</vt:lpstr>
      <vt:lpstr>Kryštof Kratina</vt:lpstr>
      <vt:lpstr>Ukázka spolupráce</vt:lpstr>
      <vt:lpstr>Dodržení plánu</vt:lpstr>
      <vt:lpstr>Unity editor</vt:lpstr>
      <vt:lpstr>C#</vt:lpstr>
      <vt:lpstr>Github</vt:lpstr>
      <vt:lpstr>Propagace</vt:lpstr>
      <vt:lpstr>Výsledky a budoucí plány</vt:lpstr>
      <vt:lpstr>Clip</vt:lpstr>
      <vt:lpstr>Fotky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Honsa</dc:creator>
  <cp:lastModifiedBy>David Honsa</cp:lastModifiedBy>
  <cp:revision>7</cp:revision>
  <dcterms:created xsi:type="dcterms:W3CDTF">2025-12-03T18:58:32Z</dcterms:created>
  <dcterms:modified xsi:type="dcterms:W3CDTF">2025-12-03T20:52:43Z</dcterms:modified>
</cp:coreProperties>
</file>